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3" d="100"/>
          <a:sy n="33" d="100"/>
        </p:scale>
        <p:origin x="-2472" y="-8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8022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7660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07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242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32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3043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313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537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602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070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213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CE4C83-1E62-4C01-B10C-7839969DB920}" type="datetimeFigureOut">
              <a:rPr lang="fr-FR" smtClean="0"/>
              <a:t>13/11/2012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6B98DA-9D02-4BF3-9C7A-AD5E322F441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0605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Marion\Desktop\Blog\brochette cabillaud\P101063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000" y="3573336"/>
            <a:ext cx="384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arion\Desktop\Blog\brochette cabillaud\P10106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00" y="3573336"/>
            <a:ext cx="384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Marion\Desktop\Blog\brochette cabillaud\P101063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6000" y="260648"/>
            <a:ext cx="384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Marion\Desktop\Blog\brochette cabillaud\P1010636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00" y="260648"/>
            <a:ext cx="3840000" cy="28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165638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Marion</dc:creator>
  <cp:lastModifiedBy>Marion</cp:lastModifiedBy>
  <cp:revision>2</cp:revision>
  <dcterms:created xsi:type="dcterms:W3CDTF">2012-11-13T20:14:36Z</dcterms:created>
  <dcterms:modified xsi:type="dcterms:W3CDTF">2012-11-13T21:12:53Z</dcterms:modified>
</cp:coreProperties>
</file>