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6" d="100"/>
          <a:sy n="66" d="100"/>
        </p:scale>
        <p:origin x="-150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28/08/2013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28/08/2013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28/08/2013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28/08/2013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28/08/2013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28/08/2013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28/08/2013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28/08/2013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28/08/2013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28/08/2013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28/08/2013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28/08/2013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620688"/>
            <a:ext cx="9144000" cy="62068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423" y="2482752"/>
            <a:ext cx="9144000" cy="62068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1862064"/>
            <a:ext cx="9144000" cy="62068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1241376"/>
            <a:ext cx="9144000" cy="62068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0" y="3103440"/>
            <a:ext cx="9144000" cy="6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423" y="3723359"/>
            <a:ext cx="9144000" cy="620688"/>
          </a:xfrm>
          <a:prstGeom prst="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423" y="4949727"/>
            <a:ext cx="9144000" cy="620688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0" y="4329039"/>
            <a:ext cx="9144000" cy="620688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0" y="5570415"/>
            <a:ext cx="9144000" cy="62068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423" y="6190334"/>
            <a:ext cx="9144000" cy="62068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00" y="341096"/>
            <a:ext cx="8381864" cy="26558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Rectangle à coins arrondis 2"/>
          <p:cNvSpPr/>
          <p:nvPr/>
        </p:nvSpPr>
        <p:spPr>
          <a:xfrm>
            <a:off x="611561" y="641404"/>
            <a:ext cx="7816290" cy="2019672"/>
          </a:xfrm>
          <a:prstGeom prst="round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22995" y="491251"/>
            <a:ext cx="770485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Prénom</a:t>
            </a:r>
            <a:endParaRPr lang="fr-FR" sz="1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86" y="3821483"/>
            <a:ext cx="8381864" cy="26558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1" name="Rectangle à coins arrondis 20"/>
          <p:cNvSpPr/>
          <p:nvPr/>
        </p:nvSpPr>
        <p:spPr>
          <a:xfrm>
            <a:off x="635047" y="4121791"/>
            <a:ext cx="7816290" cy="2019672"/>
          </a:xfrm>
          <a:prstGeom prst="round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635047" y="4485502"/>
            <a:ext cx="770485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Prénom</a:t>
            </a:r>
            <a:endParaRPr lang="fr-FR" sz="1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 rot="16200000">
            <a:off x="7861651" y="3150032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a</a:t>
            </a:r>
            <a:r>
              <a:rPr lang="fr-FR" sz="1200" dirty="0" smtClean="0"/>
              <a:t>lphaslacatalane.canalblog.com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5844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8</cp:revision>
  <dcterms:created xsi:type="dcterms:W3CDTF">2013-08-25T12:19:38Z</dcterms:created>
  <dcterms:modified xsi:type="dcterms:W3CDTF">2013-08-28T20:46:22Z</dcterms:modified>
</cp:coreProperties>
</file>