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22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43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265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686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08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529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9949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371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EA73B"/>
    <a:srgbClr val="FEC011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920" y="-12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E6EAD-402C-FC45-8DC1-445FDBDC7683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66374-54E9-934E-87E2-3CBAE70529A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071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422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843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265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686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108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529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9949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371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66374-54E9-934E-87E2-3CBAE70529A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817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5" y="3320409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9" y="6056897"/>
            <a:ext cx="5293995" cy="27315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20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20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299" y="571547"/>
            <a:ext cx="1276231" cy="12158326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607" y="571547"/>
            <a:ext cx="3702646" cy="1215832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1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34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2"/>
            <a:ext cx="6428423" cy="2338138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2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4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5642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6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5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9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3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93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607" y="3325356"/>
            <a:ext cx="2489438" cy="940451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9093" y="3325356"/>
            <a:ext cx="2489438" cy="940451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261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4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4"/>
            <a:ext cx="3341572" cy="99711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22" indent="0">
              <a:buNone/>
              <a:defRPr sz="2300" b="1"/>
            </a:lvl2pPr>
            <a:lvl3pPr marL="1042843" indent="0">
              <a:buNone/>
              <a:defRPr sz="2100" b="1"/>
            </a:lvl3pPr>
            <a:lvl4pPr marL="1564265" indent="0">
              <a:buNone/>
              <a:defRPr sz="1900" b="1"/>
            </a:lvl4pPr>
            <a:lvl5pPr marL="2085686" indent="0">
              <a:buNone/>
              <a:defRPr sz="1900" b="1"/>
            </a:lvl5pPr>
            <a:lvl6pPr marL="2607108" indent="0">
              <a:buNone/>
              <a:defRPr sz="1900" b="1"/>
            </a:lvl6pPr>
            <a:lvl7pPr marL="3128529" indent="0">
              <a:buNone/>
              <a:defRPr sz="1900" b="1"/>
            </a:lvl7pPr>
            <a:lvl8pPr marL="3649949" indent="0">
              <a:buNone/>
              <a:defRPr sz="1900" b="1"/>
            </a:lvl8pPr>
            <a:lvl9pPr marL="4171371" indent="0">
              <a:buNone/>
              <a:defRPr sz="19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5" y="2392574"/>
            <a:ext cx="3342884" cy="99711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22" indent="0">
              <a:buNone/>
              <a:defRPr sz="2300" b="1"/>
            </a:lvl2pPr>
            <a:lvl3pPr marL="1042843" indent="0">
              <a:buNone/>
              <a:defRPr sz="2100" b="1"/>
            </a:lvl3pPr>
            <a:lvl4pPr marL="1564265" indent="0">
              <a:buNone/>
              <a:defRPr sz="1900" b="1"/>
            </a:lvl4pPr>
            <a:lvl5pPr marL="2085686" indent="0">
              <a:buNone/>
              <a:defRPr sz="1900" b="1"/>
            </a:lvl5pPr>
            <a:lvl6pPr marL="2607108" indent="0">
              <a:buNone/>
              <a:defRPr sz="1900" b="1"/>
            </a:lvl6pPr>
            <a:lvl7pPr marL="3128529" indent="0">
              <a:buNone/>
              <a:defRPr sz="1900" b="1"/>
            </a:lvl7pPr>
            <a:lvl8pPr marL="3649949" indent="0">
              <a:buNone/>
              <a:defRPr sz="1900" b="1"/>
            </a:lvl8pPr>
            <a:lvl9pPr marL="4171371" indent="0">
              <a:buNone/>
              <a:defRPr sz="19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5" y="3389684"/>
            <a:ext cx="3342884" cy="6158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058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14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17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4" y="425568"/>
            <a:ext cx="2488126" cy="181113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8"/>
            <a:ext cx="4227844" cy="9122457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4" y="2236698"/>
            <a:ext cx="2488126" cy="7311326"/>
          </a:xfrm>
        </p:spPr>
        <p:txBody>
          <a:bodyPr/>
          <a:lstStyle>
            <a:lvl1pPr marL="0" indent="0">
              <a:buNone/>
              <a:defRPr sz="1600"/>
            </a:lvl1pPr>
            <a:lvl2pPr marL="521422" indent="0">
              <a:buNone/>
              <a:defRPr sz="1400"/>
            </a:lvl2pPr>
            <a:lvl3pPr marL="1042843" indent="0">
              <a:buNone/>
              <a:defRPr sz="1100"/>
            </a:lvl3pPr>
            <a:lvl4pPr marL="1564265" indent="0">
              <a:buNone/>
              <a:defRPr sz="1000"/>
            </a:lvl4pPr>
            <a:lvl5pPr marL="2085686" indent="0">
              <a:buNone/>
              <a:defRPr sz="1000"/>
            </a:lvl5pPr>
            <a:lvl6pPr marL="2607108" indent="0">
              <a:buNone/>
              <a:defRPr sz="1000"/>
            </a:lvl6pPr>
            <a:lvl7pPr marL="3128529" indent="0">
              <a:buNone/>
              <a:defRPr sz="1000"/>
            </a:lvl7pPr>
            <a:lvl8pPr marL="3649949" indent="0">
              <a:buNone/>
              <a:defRPr sz="1000"/>
            </a:lvl8pPr>
            <a:lvl9pPr marL="4171371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34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600"/>
            </a:lvl1pPr>
            <a:lvl2pPr marL="521422" indent="0">
              <a:buNone/>
              <a:defRPr sz="3200"/>
            </a:lvl2pPr>
            <a:lvl3pPr marL="1042843" indent="0">
              <a:buNone/>
              <a:defRPr sz="2700"/>
            </a:lvl3pPr>
            <a:lvl4pPr marL="1564265" indent="0">
              <a:buNone/>
              <a:defRPr sz="2300"/>
            </a:lvl4pPr>
            <a:lvl5pPr marL="2085686" indent="0">
              <a:buNone/>
              <a:defRPr sz="2300"/>
            </a:lvl5pPr>
            <a:lvl6pPr marL="2607108" indent="0">
              <a:buNone/>
              <a:defRPr sz="2300"/>
            </a:lvl6pPr>
            <a:lvl7pPr marL="3128529" indent="0">
              <a:buNone/>
              <a:defRPr sz="2300"/>
            </a:lvl7pPr>
            <a:lvl8pPr marL="3649949" indent="0">
              <a:buNone/>
              <a:defRPr sz="2300"/>
            </a:lvl8pPr>
            <a:lvl9pPr marL="4171371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6"/>
            <a:ext cx="4537710" cy="1254429"/>
          </a:xfrm>
        </p:spPr>
        <p:txBody>
          <a:bodyPr/>
          <a:lstStyle>
            <a:lvl1pPr marL="0" indent="0">
              <a:buNone/>
              <a:defRPr sz="1600"/>
            </a:lvl1pPr>
            <a:lvl2pPr marL="521422" indent="0">
              <a:buNone/>
              <a:defRPr sz="1400"/>
            </a:lvl2pPr>
            <a:lvl3pPr marL="1042843" indent="0">
              <a:buNone/>
              <a:defRPr sz="1100"/>
            </a:lvl3pPr>
            <a:lvl4pPr marL="1564265" indent="0">
              <a:buNone/>
              <a:defRPr sz="1000"/>
            </a:lvl4pPr>
            <a:lvl5pPr marL="2085686" indent="0">
              <a:buNone/>
              <a:defRPr sz="1000"/>
            </a:lvl5pPr>
            <a:lvl6pPr marL="2607108" indent="0">
              <a:buNone/>
              <a:defRPr sz="1000"/>
            </a:lvl6pPr>
            <a:lvl7pPr marL="3128529" indent="0">
              <a:buNone/>
              <a:defRPr sz="1000"/>
            </a:lvl7pPr>
            <a:lvl8pPr marL="3649949" indent="0">
              <a:buNone/>
              <a:defRPr sz="1000"/>
            </a:lvl8pPr>
            <a:lvl9pPr marL="4171371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616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4" y="428041"/>
            <a:ext cx="6806565" cy="1781440"/>
          </a:xfrm>
          <a:prstGeom prst="rect">
            <a:avLst/>
          </a:prstGeom>
        </p:spPr>
        <p:txBody>
          <a:bodyPr vert="horz" lIns="104284" tIns="52142" rIns="104284" bIns="52142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4" y="2494018"/>
            <a:ext cx="6806565" cy="7054007"/>
          </a:xfrm>
          <a:prstGeom prst="rect">
            <a:avLst/>
          </a:prstGeom>
        </p:spPr>
        <p:txBody>
          <a:bodyPr vert="horz" lIns="104284" tIns="52142" rIns="104284" bIns="52142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4" y="9906786"/>
            <a:ext cx="1764665" cy="569071"/>
          </a:xfrm>
          <a:prstGeom prst="rect">
            <a:avLst/>
          </a:prstGeom>
        </p:spPr>
        <p:txBody>
          <a:bodyPr vert="horz" lIns="104284" tIns="52142" rIns="104284" bIns="5214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5" y="9906786"/>
            <a:ext cx="2394903" cy="569071"/>
          </a:xfrm>
          <a:prstGeom prst="rect">
            <a:avLst/>
          </a:prstGeom>
        </p:spPr>
        <p:txBody>
          <a:bodyPr vert="horz" lIns="104284" tIns="52142" rIns="104284" bIns="5214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4" y="9906786"/>
            <a:ext cx="1764665" cy="569071"/>
          </a:xfrm>
          <a:prstGeom prst="rect">
            <a:avLst/>
          </a:prstGeom>
        </p:spPr>
        <p:txBody>
          <a:bodyPr vert="horz" lIns="104284" tIns="52142" rIns="104284" bIns="5214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081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2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65" indent="-391065" algn="l" defTabSz="521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09" indent="-325888" algn="l" defTabSz="521422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54" indent="-260710" algn="l" defTabSz="52142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975" indent="-260710" algn="l" defTabSz="521422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397" indent="-260710" algn="l" defTabSz="521422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818" indent="-260710" algn="l" defTabSz="521422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240" indent="-260710" algn="l" defTabSz="521422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662" indent="-260710" algn="l" defTabSz="521422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082" indent="-260710" algn="l" defTabSz="521422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22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43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265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686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08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529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949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371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956695" y="3365124"/>
            <a:ext cx="5740179" cy="6537831"/>
          </a:xfrm>
          <a:prstGeom prst="rect">
            <a:avLst/>
          </a:prstGeom>
        </p:spPr>
        <p:txBody>
          <a:bodyPr wrap="square" lIns="104284" tIns="52142" rIns="104284" bIns="52142">
            <a:spAutoFit/>
          </a:bodyPr>
          <a:lstStyle/>
          <a:p>
            <a:pPr algn="just"/>
            <a:r>
              <a:rPr lang="fr-FR" sz="1200" b="1" dirty="0" smtClean="0">
                <a:latin typeface="Apple Chancery"/>
                <a:cs typeface="Apple Chancery"/>
              </a:rPr>
              <a:t>	</a:t>
            </a:r>
            <a:r>
              <a:rPr lang="fr-FR" sz="1200" dirty="0">
                <a:latin typeface="Apple Chancery"/>
                <a:cs typeface="Apple Chancery"/>
              </a:rPr>
              <a:t>A Miss</a:t>
            </a:r>
          </a:p>
          <a:p>
            <a:pPr algn="just"/>
            <a:r>
              <a:rPr lang="fr-FR" sz="1200" dirty="0">
                <a:latin typeface="Apple Chancery"/>
                <a:cs typeface="Apple Chancery"/>
              </a:rPr>
              <a:t> </a:t>
            </a:r>
            <a:endParaRPr lang="fr-FR" sz="1200" dirty="0" smtClean="0">
              <a:latin typeface="Apple Chancery"/>
              <a:cs typeface="Apple Chancery"/>
            </a:endParaRPr>
          </a:p>
          <a:p>
            <a:pPr algn="just"/>
            <a:endParaRPr lang="fr-FR" sz="1200" dirty="0">
              <a:latin typeface="Apple Chancery"/>
              <a:cs typeface="Apple Chancery"/>
            </a:endParaRPr>
          </a:p>
          <a:p>
            <a:pPr algn="just"/>
            <a:endParaRPr lang="fr-FR" sz="1200" dirty="0" smtClean="0">
              <a:latin typeface="Apple Chancery"/>
              <a:cs typeface="Apple Chancery"/>
            </a:endParaRPr>
          </a:p>
          <a:p>
            <a:pPr algn="just"/>
            <a:endParaRPr lang="fr-FR" sz="1200" dirty="0">
              <a:latin typeface="Apple Chancery"/>
              <a:cs typeface="Apple Chancery"/>
            </a:endParaRPr>
          </a:p>
          <a:p>
            <a:pPr algn="just"/>
            <a:r>
              <a:rPr lang="fr-FR" sz="1200" dirty="0">
                <a:latin typeface="Apple Chancery"/>
                <a:cs typeface="Apple Chancery"/>
              </a:rPr>
              <a:t>Chère </a:t>
            </a:r>
            <a:r>
              <a:rPr lang="fr-FR" sz="1200" dirty="0" smtClean="0">
                <a:latin typeface="Apple Chancery"/>
                <a:cs typeface="Apple Chancery"/>
              </a:rPr>
              <a:t>Miss</a:t>
            </a:r>
          </a:p>
          <a:p>
            <a:pPr algn="just"/>
            <a:endParaRPr lang="fr-FR" sz="1200" dirty="0">
              <a:latin typeface="Apple Chancery"/>
              <a:cs typeface="Apple Chancery"/>
            </a:endParaRPr>
          </a:p>
          <a:p>
            <a:pPr algn="just">
              <a:lnSpc>
                <a:spcPct val="200000"/>
              </a:lnSpc>
            </a:pPr>
            <a:r>
              <a:rPr lang="fr-FR" sz="1200" dirty="0">
                <a:latin typeface="Apple Chancery"/>
                <a:cs typeface="Apple Chancery"/>
              </a:rPr>
              <a:t>Nous sommes heureux de vous annoncer que vous avez été admise à l’école de Magie et de Sorcellerie de </a:t>
            </a:r>
            <a:r>
              <a:rPr lang="fr-FR" sz="1200" dirty="0" err="1">
                <a:latin typeface="Apple Chancery"/>
                <a:cs typeface="Apple Chancery"/>
              </a:rPr>
              <a:t>Poudlard</a:t>
            </a:r>
            <a:r>
              <a:rPr lang="fr-FR" sz="1200" dirty="0">
                <a:latin typeface="Apple Chancery"/>
                <a:cs typeface="Apple Chancery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fr-FR" sz="1200" dirty="0">
                <a:latin typeface="Apple Chancery"/>
                <a:cs typeface="Apple Chancery"/>
              </a:rPr>
              <a:t>Les futures élèves devront se présenter le </a:t>
            </a:r>
            <a:r>
              <a:rPr lang="fr-FR" sz="1200" dirty="0" smtClean="0">
                <a:latin typeface="Apple Chancery"/>
                <a:cs typeface="Apple Chancery"/>
              </a:rPr>
              <a:t>                              à </a:t>
            </a:r>
            <a:r>
              <a:rPr lang="fr-FR" sz="1200" dirty="0">
                <a:latin typeface="Apple Chancery"/>
                <a:cs typeface="Apple Chancery"/>
              </a:rPr>
              <a:t>partir de </a:t>
            </a:r>
            <a:r>
              <a:rPr lang="fr-FR" sz="1200" b="1" dirty="0" smtClean="0">
                <a:latin typeface="Apple Chancery"/>
                <a:cs typeface="Apple Chancery"/>
              </a:rPr>
              <a:t>        </a:t>
            </a:r>
            <a:r>
              <a:rPr lang="fr-FR" sz="1200" dirty="0" smtClean="0">
                <a:latin typeface="Apple Chancery"/>
                <a:cs typeface="Apple Chancery"/>
              </a:rPr>
              <a:t> </a:t>
            </a:r>
            <a:r>
              <a:rPr lang="fr-FR" sz="1200" dirty="0">
                <a:latin typeface="Apple Chancery"/>
                <a:cs typeface="Apple Chancery"/>
              </a:rPr>
              <a:t>à l’annexe de </a:t>
            </a:r>
            <a:r>
              <a:rPr lang="fr-FR" sz="1200" dirty="0" err="1">
                <a:latin typeface="Apple Chancery"/>
                <a:cs typeface="Apple Chancery"/>
              </a:rPr>
              <a:t>Poudlard</a:t>
            </a:r>
            <a:r>
              <a:rPr lang="fr-FR" sz="1200" dirty="0">
                <a:latin typeface="Apple Chancery"/>
                <a:cs typeface="Apple Chancery"/>
              </a:rPr>
              <a:t>, au </a:t>
            </a:r>
            <a:r>
              <a:rPr lang="fr-FR" sz="1200" dirty="0" smtClean="0">
                <a:latin typeface="Apple Chancery"/>
                <a:cs typeface="Apple Chancery"/>
              </a:rPr>
              <a:t>                                                                         afin </a:t>
            </a:r>
            <a:r>
              <a:rPr lang="fr-FR" sz="1200" dirty="0">
                <a:latin typeface="Apple Chancery"/>
                <a:cs typeface="Apple Chancery"/>
              </a:rPr>
              <a:t>d’y subir une série d’épreuves qui permettront d’évaluer leurs talents de sorcières.</a:t>
            </a:r>
          </a:p>
          <a:p>
            <a:pPr algn="just">
              <a:lnSpc>
                <a:spcPct val="200000"/>
              </a:lnSpc>
            </a:pPr>
            <a:r>
              <a:rPr lang="fr-FR" sz="1200" dirty="0">
                <a:latin typeface="Apple Chancery"/>
                <a:cs typeface="Apple Chancery"/>
              </a:rPr>
              <a:t>Nous sommes impatients de vous accueillir et vous prions de confirmer votre venue par </a:t>
            </a:r>
            <a:r>
              <a:rPr lang="fr-FR" sz="1200" dirty="0" err="1">
                <a:latin typeface="Apple Chancery"/>
                <a:cs typeface="Apple Chancery"/>
              </a:rPr>
              <a:t>sms</a:t>
            </a:r>
            <a:r>
              <a:rPr lang="fr-FR" sz="1200" dirty="0">
                <a:latin typeface="Apple Chancery"/>
                <a:cs typeface="Apple Chancery"/>
              </a:rPr>
              <a:t> au </a:t>
            </a:r>
            <a:r>
              <a:rPr lang="fr-FR" sz="1200" dirty="0" smtClean="0">
                <a:latin typeface="Apple Chancery"/>
                <a:cs typeface="Apple Chancery"/>
              </a:rPr>
              <a:t>                         ou </a:t>
            </a:r>
            <a:r>
              <a:rPr lang="fr-FR" sz="1200" dirty="0">
                <a:latin typeface="Apple Chancery"/>
                <a:cs typeface="Apple Chancery"/>
              </a:rPr>
              <a:t>par mail à l’adresse </a:t>
            </a:r>
            <a:r>
              <a:rPr lang="fr-FR" sz="1200" dirty="0" smtClean="0">
                <a:latin typeface="Apple Chancery"/>
                <a:cs typeface="Apple Chancery"/>
              </a:rPr>
              <a:t>.</a:t>
            </a:r>
          </a:p>
          <a:p>
            <a:pPr algn="just">
              <a:lnSpc>
                <a:spcPct val="200000"/>
              </a:lnSpc>
            </a:pPr>
            <a:endParaRPr lang="fr-FR" sz="1200" dirty="0">
              <a:latin typeface="Apple Chancery"/>
              <a:cs typeface="Apple Chancery"/>
            </a:endParaRPr>
          </a:p>
          <a:p>
            <a:pPr algn="just">
              <a:lnSpc>
                <a:spcPct val="200000"/>
              </a:lnSpc>
            </a:pPr>
            <a:r>
              <a:rPr lang="fr-FR" sz="1200" dirty="0" smtClean="0">
                <a:latin typeface="Apple Chancery"/>
                <a:cs typeface="Apple Chancery"/>
              </a:rPr>
              <a:t>Bien </a:t>
            </a:r>
            <a:r>
              <a:rPr lang="fr-FR" sz="1200" dirty="0">
                <a:latin typeface="Apple Chancery"/>
                <a:cs typeface="Apple Chancery"/>
              </a:rPr>
              <a:t>à vous</a:t>
            </a:r>
          </a:p>
          <a:p>
            <a:pPr algn="just">
              <a:lnSpc>
                <a:spcPct val="200000"/>
              </a:lnSpc>
            </a:pPr>
            <a:r>
              <a:rPr lang="fr-FR" sz="1200" dirty="0">
                <a:latin typeface="Apple Chancery"/>
                <a:cs typeface="Apple Chancery"/>
              </a:rPr>
              <a:t> </a:t>
            </a:r>
          </a:p>
          <a:p>
            <a:pPr algn="just">
              <a:lnSpc>
                <a:spcPct val="200000"/>
              </a:lnSpc>
            </a:pPr>
            <a:r>
              <a:rPr lang="fr-FR" sz="1200" dirty="0">
                <a:latin typeface="Apple Chancery"/>
                <a:cs typeface="Apple Chancery"/>
              </a:rPr>
              <a:t> </a:t>
            </a:r>
          </a:p>
          <a:p>
            <a:pPr algn="just">
              <a:lnSpc>
                <a:spcPct val="200000"/>
              </a:lnSpc>
            </a:pPr>
            <a:r>
              <a:rPr lang="fr-FR" sz="1200" dirty="0">
                <a:latin typeface="Apple Chancery"/>
                <a:cs typeface="Apple Chancery"/>
              </a:rPr>
              <a:t>Professeur </a:t>
            </a:r>
            <a:r>
              <a:rPr lang="fr-FR" sz="1200" dirty="0" smtClean="0">
                <a:latin typeface="Apple Chancery"/>
                <a:cs typeface="Apple Chancery"/>
              </a:rPr>
              <a:t>			(</a:t>
            </a:r>
            <a:r>
              <a:rPr lang="fr-FR" sz="1200" dirty="0">
                <a:latin typeface="Apple Chancery"/>
                <a:cs typeface="Apple Chancery"/>
              </a:rPr>
              <a:t>directrice par intérim)</a:t>
            </a:r>
          </a:p>
          <a:p>
            <a:pPr lvl="2" algn="just">
              <a:lnSpc>
                <a:spcPct val="200000"/>
              </a:lnSpc>
            </a:pPr>
            <a:r>
              <a:rPr lang="fr-FR" sz="1000" dirty="0">
                <a:latin typeface="Apple Chancery"/>
                <a:cs typeface="Apple Chancery"/>
              </a:rPr>
              <a:t>Ecole de Magie et de Sorcellerie de </a:t>
            </a:r>
            <a:r>
              <a:rPr lang="fr-FR" sz="1000" dirty="0" err="1">
                <a:latin typeface="Apple Chancery"/>
                <a:cs typeface="Apple Chancery"/>
              </a:rPr>
              <a:t>Poudlard</a:t>
            </a:r>
            <a:endParaRPr lang="fr-FR" sz="1000" dirty="0">
              <a:latin typeface="Apple Chancery"/>
              <a:cs typeface="Apple Chancery"/>
            </a:endParaRPr>
          </a:p>
          <a:p>
            <a:pPr lvl="2" algn="just">
              <a:lnSpc>
                <a:spcPct val="200000"/>
              </a:lnSpc>
            </a:pPr>
            <a:r>
              <a:rPr lang="fr-FR" sz="1000" dirty="0">
                <a:latin typeface="Apple Chancery"/>
                <a:cs typeface="Apple Chancery"/>
              </a:rPr>
              <a:t>Directeur : </a:t>
            </a:r>
            <a:r>
              <a:rPr lang="fr-FR" sz="1000" dirty="0" err="1">
                <a:latin typeface="Apple Chancery"/>
                <a:cs typeface="Apple Chancery"/>
              </a:rPr>
              <a:t>Albus</a:t>
            </a:r>
            <a:r>
              <a:rPr lang="fr-FR" sz="1000" dirty="0">
                <a:latin typeface="Apple Chancery"/>
                <a:cs typeface="Apple Chancery"/>
              </a:rPr>
              <a:t> </a:t>
            </a:r>
            <a:r>
              <a:rPr lang="fr-FR" sz="1000" dirty="0" err="1">
                <a:latin typeface="Apple Chancery"/>
                <a:cs typeface="Apple Chancery"/>
              </a:rPr>
              <a:t>Dumbledore</a:t>
            </a:r>
            <a:r>
              <a:rPr lang="fr-FR" sz="1000" dirty="0">
                <a:latin typeface="Apple Chancery"/>
                <a:cs typeface="Apple Chancery"/>
              </a:rPr>
              <a:t> (docteur en sortilèges, potions et enchantements)</a:t>
            </a:r>
          </a:p>
        </p:txBody>
      </p:sp>
      <p:pic>
        <p:nvPicPr>
          <p:cNvPr id="61" name="Image 60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69712" y1="88372" x2="69712" y2="88372"/>
                        <a14:foregroundMark x1="81731" y1="74884" x2="81731" y2="74884"/>
                        <a14:foregroundMark x1="89423" y1="62326" x2="89423" y2="62326"/>
                        <a14:foregroundMark x1="12500" y1="65116" x2="12500" y2="65116"/>
                        <a14:foregroundMark x1="10577" y1="61860" x2="10577" y2="61860"/>
                        <a14:foregroundMark x1="14423" y1="68372" x2="14423" y2="68372"/>
                        <a14:foregroundMark x1="15865" y1="71628" x2="15865" y2="71628"/>
                        <a14:foregroundMark x1="19231" y1="74884" x2="19231" y2="74884"/>
                        <a14:foregroundMark x1="17308" y1="76279" x2="17308" y2="76279"/>
                        <a14:foregroundMark x1="22596" y1="79070" x2="22596" y2="79070"/>
                        <a14:foregroundMark x1="24519" y1="78605" x2="24519" y2="78605"/>
                        <a14:foregroundMark x1="23077" y1="83256" x2="22115" y2="71628"/>
                        <a14:foregroundMark x1="55769" y1="95349" x2="55769" y2="95349"/>
                        <a14:foregroundMark x1="63942" y1="93023" x2="73077" y2="89767"/>
                        <a14:foregroundMark x1="30288" y1="89767" x2="45192" y2="97674"/>
                        <a14:foregroundMark x1="13942" y1="48372" x2="13942" y2="48372"/>
                        <a14:foregroundMark x1="14423" y1="50233" x2="14423" y2="50233"/>
                        <a14:foregroundMark x1="17308" y1="51628" x2="17308" y2="51628"/>
                        <a14:foregroundMark x1="16827" y1="49302" x2="16827" y2="49302"/>
                        <a14:foregroundMark x1="87981" y1="46512" x2="87981" y2="46512"/>
                        <a14:foregroundMark x1="85577" y1="49767" x2="85577" y2="49767"/>
                        <a14:foregroundMark x1="88462" y1="41860" x2="88462" y2="41860"/>
                        <a14:foregroundMark x1="67788" y1="29302" x2="67788" y2="29302"/>
                        <a14:foregroundMark x1="68750" y1="30233" x2="68750" y2="30233"/>
                        <a14:foregroundMark x1="70192" y1="31163" x2="70192" y2="31163"/>
                        <a14:foregroundMark x1="71635" y1="31163" x2="71635" y2="31163"/>
                        <a14:foregroundMark x1="73077" y1="32093" x2="73077" y2="32093"/>
                        <a14:foregroundMark x1="75481" y1="34884" x2="75481" y2="34884"/>
                        <a14:foregroundMark x1="82692" y1="39070" x2="82692" y2="39070"/>
                        <a14:foregroundMark x1="84615" y1="40000" x2="84615" y2="40000"/>
                        <a14:foregroundMark x1="79327" y1="35814" x2="79327" y2="35814"/>
                        <a14:foregroundMark x1="79808" y1="37674" x2="79808" y2="37674"/>
                        <a14:foregroundMark x1="92308" y1="20000" x2="92308" y2="20000"/>
                        <a14:foregroundMark x1="93750" y1="21860" x2="93750" y2="21860"/>
                        <a14:foregroundMark x1="95192" y1="24651" x2="95192" y2="24651"/>
                        <a14:foregroundMark x1="96154" y1="26512" x2="96154" y2="26512"/>
                        <a14:foregroundMark x1="96154" y1="29302" x2="96154" y2="29302"/>
                        <a14:foregroundMark x1="90865" y1="63721" x2="88462" y2="72558"/>
                        <a14:foregroundMark x1="88462" y1="73953" x2="76923" y2="81860"/>
                        <a14:foregroundMark x1="76923" y1="86977" x2="72115" y2="90698"/>
                        <a14:foregroundMark x1="76923" y1="82326" x2="75962" y2="85116"/>
                        <a14:foregroundMark x1="25962" y1="88837" x2="39423" y2="96279"/>
                        <a14:foregroundMark x1="46154" y1="97209" x2="54327" y2="97674"/>
                        <a14:foregroundMark x1="55769" y1="97674" x2="68269" y2="93023"/>
                        <a14:foregroundMark x1="8654" y1="60930" x2="10577" y2="70233"/>
                        <a14:foregroundMark x1="13942" y1="60000" x2="16346" y2="70233"/>
                        <a14:foregroundMark x1="94231" y1="33953" x2="96154" y2="39535"/>
                        <a14:foregroundMark x1="95192" y1="45581" x2="89423" y2="50698"/>
                        <a14:foregroundMark x1="87500" y1="51628" x2="83173" y2="50698"/>
                        <a14:foregroundMark x1="11538" y1="72093" x2="21154" y2="82326"/>
                        <a14:foregroundMark x1="32692" y1="82326" x2="32692" y2="86047"/>
                        <a14:foregroundMark x1="78846" y1="65581" x2="73558" y2="73488"/>
                        <a14:foregroundMark x1="72115" y1="74419" x2="68269" y2="73488"/>
                        <a14:foregroundMark x1="67308" y1="74884" x2="62019" y2="78605"/>
                        <a14:foregroundMark x1="60096" y1="79535" x2="52404" y2="84186"/>
                        <a14:foregroundMark x1="32212" y1="74419" x2="50000" y2="84651"/>
                        <a14:foregroundMark x1="52404" y1="85116" x2="52404" y2="85116"/>
                        <a14:foregroundMark x1="50481" y1="86047" x2="50481" y2="86047"/>
                        <a14:foregroundMark x1="22115" y1="66047" x2="30288" y2="74419"/>
                        <a14:foregroundMark x1="91346" y1="59070" x2="91827" y2="66977"/>
                        <a14:backgroundMark x1="11538" y1="33953" x2="11538" y2="33953"/>
                        <a14:backgroundMark x1="74519" y1="84186" x2="74519" y2="84186"/>
                        <a14:backgroundMark x1="24038" y1="84186" x2="24038" y2="84186"/>
                        <a14:backgroundMark x1="98077" y1="35814" x2="98077" y2="35814"/>
                        <a14:backgroundMark x1="82212" y1="50698" x2="82212" y2="50698"/>
                        <a14:backgroundMark x1="39423" y1="96744" x2="39423" y2="96744"/>
                        <a14:backgroundMark x1="61058" y1="97674" x2="61058" y2="97674"/>
                        <a14:backgroundMark x1="22115" y1="71628" x2="22115" y2="71628"/>
                        <a14:backgroundMark x1="43269" y1="84186" x2="43269" y2="84186"/>
                        <a14:backgroundMark x1="33173" y1="78605" x2="33173" y2="78605"/>
                        <a14:backgroundMark x1="27885" y1="74884" x2="27885" y2="74884"/>
                        <a14:backgroundMark x1="89904" y1="33023" x2="89904" y2="3302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5" y="463469"/>
            <a:ext cx="1943100" cy="2009140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/>
            </a:ext>
          </a:extLst>
        </p:spPr>
      </p:pic>
    </p:spTree>
    <p:extLst>
      <p:ext uri="{BB962C8B-B14F-4D97-AF65-F5344CB8AC3E}">
        <p14:creationId xmlns:p14="http://schemas.microsoft.com/office/powerpoint/2010/main" val="33991629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1</Words>
  <Application>Microsoft Macintosh PowerPoint</Application>
  <PresentationFormat>Personnalisé</PresentationFormat>
  <Paragraphs>18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Augé-Rochereau Frédérika</dc:creator>
  <cp:lastModifiedBy>Augé-Rochereau Frédérika</cp:lastModifiedBy>
  <cp:revision>32</cp:revision>
  <cp:lastPrinted>2017-06-23T07:49:57Z</cp:lastPrinted>
  <dcterms:created xsi:type="dcterms:W3CDTF">2017-06-21T08:29:47Z</dcterms:created>
  <dcterms:modified xsi:type="dcterms:W3CDTF">2017-07-06T14:17:03Z</dcterms:modified>
</cp:coreProperties>
</file>